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183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728A-FD0D-4B36-97C3-224AFACFA6B2}" type="datetimeFigureOut">
              <a:rPr lang="en-US" smtClean="0"/>
              <a:t>12/28/12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3336-A506-4EF0-96D7-FDD67664A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5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728A-FD0D-4B36-97C3-224AFACFA6B2}" type="datetimeFigureOut">
              <a:rPr lang="en-US" smtClean="0"/>
              <a:t>12/28/12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3336-A506-4EF0-96D7-FDD67664A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38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728A-FD0D-4B36-97C3-224AFACFA6B2}" type="datetimeFigureOut">
              <a:rPr lang="en-US" smtClean="0"/>
              <a:t>12/28/12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3336-A506-4EF0-96D7-FDD67664A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5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728A-FD0D-4B36-97C3-224AFACFA6B2}" type="datetimeFigureOut">
              <a:rPr lang="en-US" smtClean="0"/>
              <a:t>12/28/12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3336-A506-4EF0-96D7-FDD67664A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728A-FD0D-4B36-97C3-224AFACFA6B2}" type="datetimeFigureOut">
              <a:rPr lang="en-US" smtClean="0"/>
              <a:t>12/28/12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3336-A506-4EF0-96D7-FDD67664A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728A-FD0D-4B36-97C3-224AFACFA6B2}" type="datetimeFigureOut">
              <a:rPr lang="en-US" smtClean="0"/>
              <a:t>12/28/12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3336-A506-4EF0-96D7-FDD67664A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098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728A-FD0D-4B36-97C3-224AFACFA6B2}" type="datetimeFigureOut">
              <a:rPr lang="en-US" smtClean="0"/>
              <a:t>12/28/12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3336-A506-4EF0-96D7-FDD67664A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6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728A-FD0D-4B36-97C3-224AFACFA6B2}" type="datetimeFigureOut">
              <a:rPr lang="en-US" smtClean="0"/>
              <a:t>12/28/12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3336-A506-4EF0-96D7-FDD67664A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85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728A-FD0D-4B36-97C3-224AFACFA6B2}" type="datetimeFigureOut">
              <a:rPr lang="en-US" smtClean="0"/>
              <a:t>12/28/12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3336-A506-4EF0-96D7-FDD67664A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7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728A-FD0D-4B36-97C3-224AFACFA6B2}" type="datetimeFigureOut">
              <a:rPr lang="en-US" smtClean="0"/>
              <a:t>12/28/12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3336-A506-4EF0-96D7-FDD67664A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2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728A-FD0D-4B36-97C3-224AFACFA6B2}" type="datetimeFigureOut">
              <a:rPr lang="en-US" smtClean="0"/>
              <a:t>12/28/12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3336-A506-4EF0-96D7-FDD67664A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7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1728A-FD0D-4B36-97C3-224AFACFA6B2}" type="datetimeFigureOut">
              <a:rPr lang="en-US" smtClean="0"/>
              <a:t>12/28/12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43336-A506-4EF0-96D7-FDD67664A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3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rica\Desktop\Pages from Geological_Process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9364" cy="716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200" y="609600"/>
            <a:ext cx="685800" cy="2667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-489161" y="1751811"/>
            <a:ext cx="1816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Doodle Basic" pitchFamily="2" charset="0"/>
              </a:rPr>
              <a:t>Place Cards Here</a:t>
            </a:r>
            <a:endParaRPr lang="en-US" dirty="0">
              <a:latin typeface="Doodle Basic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3810000"/>
            <a:ext cx="685800" cy="2667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582132" y="4952211"/>
            <a:ext cx="2002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Doodle Basic" pitchFamily="2" charset="0"/>
              </a:rPr>
              <a:t>Discard Cards Here</a:t>
            </a:r>
            <a:endParaRPr lang="en-US" dirty="0">
              <a:latin typeface="Doodle Basic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514600" y="0"/>
            <a:ext cx="381000" cy="609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81200" y="812771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Doodle Basic" pitchFamily="2" charset="0"/>
              </a:rPr>
              <a:t>Draw 1 card</a:t>
            </a:r>
            <a:endParaRPr lang="en-US" sz="1000" dirty="0">
              <a:latin typeface="Doodle Basic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76500" y="812771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Doodle Basic" pitchFamily="2" charset="0"/>
              </a:rPr>
              <a:t>Draw 1 card</a:t>
            </a:r>
            <a:endParaRPr lang="en-US" sz="1000" dirty="0">
              <a:latin typeface="Doodle Basic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812771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Doodle Basic" pitchFamily="2" charset="0"/>
              </a:rPr>
              <a:t>Draw 1 card</a:t>
            </a:r>
            <a:endParaRPr lang="en-US" sz="1000" dirty="0">
              <a:latin typeface="Doodle Basic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00600" y="821978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Doodle Basic" pitchFamily="2" charset="0"/>
              </a:rPr>
              <a:t>Draw 1 card</a:t>
            </a:r>
            <a:endParaRPr lang="en-US" sz="1000" dirty="0">
              <a:latin typeface="Doodle Basic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57800" y="808124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Doodle Basic" pitchFamily="2" charset="0"/>
              </a:rPr>
              <a:t>Draw 1 card</a:t>
            </a:r>
            <a:endParaRPr lang="en-US" sz="1000" dirty="0">
              <a:latin typeface="Doodle Basic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8400" y="803477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Doodle Basic" pitchFamily="2" charset="0"/>
              </a:rPr>
              <a:t>Draw 1 card</a:t>
            </a:r>
            <a:endParaRPr lang="en-US" sz="1000" dirty="0">
              <a:latin typeface="Doodle Basic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43800" y="139867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Doodle Basic" pitchFamily="2" charset="0"/>
              </a:rPr>
              <a:t>Draw 1 card</a:t>
            </a:r>
            <a:endParaRPr lang="en-US" sz="900" dirty="0">
              <a:latin typeface="Doodle Basic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43800" y="2286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Doodle Basic" pitchFamily="2" charset="0"/>
              </a:rPr>
              <a:t>Draw 1 card</a:t>
            </a:r>
            <a:endParaRPr lang="en-US" sz="900" dirty="0">
              <a:latin typeface="Doodle Basic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0000" y="330430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Doodle Basic" pitchFamily="2" charset="0"/>
              </a:rPr>
              <a:t>Draw 1 card</a:t>
            </a:r>
            <a:endParaRPr lang="en-US" sz="900" dirty="0">
              <a:latin typeface="Doodle Basic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43800" y="4267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Doodle Basic" pitchFamily="2" charset="0"/>
              </a:rPr>
              <a:t>Draw 1 card</a:t>
            </a:r>
            <a:endParaRPr lang="en-US" sz="900" dirty="0">
              <a:latin typeface="Doodle Basic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43800" y="517120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Doodle Basic" pitchFamily="2" charset="0"/>
              </a:rPr>
              <a:t>Draw 1 card</a:t>
            </a:r>
            <a:endParaRPr lang="en-US" sz="900" dirty="0">
              <a:latin typeface="Doodle Basic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0600" y="139867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Doodle Basic" pitchFamily="2" charset="0"/>
              </a:rPr>
              <a:t>Draw 1 card</a:t>
            </a:r>
            <a:endParaRPr lang="en-US" sz="900" dirty="0">
              <a:latin typeface="Doodle Basic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0600" y="2286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Doodle Basic" pitchFamily="2" charset="0"/>
              </a:rPr>
              <a:t>Draw 1 card</a:t>
            </a:r>
            <a:endParaRPr lang="en-US" sz="900" dirty="0">
              <a:latin typeface="Doodle Basic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0600" y="330430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Doodle Basic" pitchFamily="2" charset="0"/>
              </a:rPr>
              <a:t>Draw 1 card</a:t>
            </a:r>
            <a:endParaRPr lang="en-US" sz="900" dirty="0">
              <a:latin typeface="Doodle Basic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90600" y="4267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Doodle Basic" pitchFamily="2" charset="0"/>
              </a:rPr>
              <a:t>Draw 1 card</a:t>
            </a:r>
            <a:endParaRPr lang="en-US" sz="900" dirty="0">
              <a:latin typeface="Doodle Basic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90600" y="517120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Doodle Basic" pitchFamily="2" charset="0"/>
              </a:rPr>
              <a:t>Draw 1 card</a:t>
            </a:r>
            <a:endParaRPr lang="en-US" sz="900" dirty="0">
              <a:latin typeface="Doodle Basic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000" y="5599700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Doodle Basic" pitchFamily="2" charset="0"/>
              </a:rPr>
              <a:t>Draw 1 card</a:t>
            </a:r>
            <a:endParaRPr lang="en-US" sz="1000" dirty="0">
              <a:latin typeface="Doodle Basic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00745" y="5599700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Doodle Basic" pitchFamily="2" charset="0"/>
              </a:rPr>
              <a:t>Draw 1 card</a:t>
            </a:r>
            <a:endParaRPr lang="en-US" sz="1000" dirty="0">
              <a:latin typeface="Doodle Basic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9000" y="5599700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Doodle Basic" pitchFamily="2" charset="0"/>
              </a:rPr>
              <a:t>Draw 1 card</a:t>
            </a:r>
            <a:endParaRPr lang="en-US" sz="1000" dirty="0">
              <a:latin typeface="Doodle Basic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43400" y="5694402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Doodle Basic" pitchFamily="2" charset="0"/>
              </a:rPr>
              <a:t>Draw 1 card</a:t>
            </a:r>
            <a:endParaRPr lang="en-US" sz="1000" dirty="0">
              <a:latin typeface="Doodle Basic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86200" y="5618202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Doodle Basic" pitchFamily="2" charset="0"/>
              </a:rPr>
              <a:t>Draw 1 card</a:t>
            </a:r>
            <a:endParaRPr lang="en-US" sz="1000" dirty="0">
              <a:latin typeface="Doodle Basic" pitchFamily="2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57800" y="5618202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Doodle Basic" pitchFamily="2" charset="0"/>
              </a:rPr>
              <a:t>Draw 1 card</a:t>
            </a:r>
            <a:endParaRPr lang="en-US" sz="1000" dirty="0">
              <a:latin typeface="Doodle Basic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72200" y="5608907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Doodle Basic" pitchFamily="2" charset="0"/>
              </a:rPr>
              <a:t>Draw 1 card</a:t>
            </a:r>
            <a:endParaRPr lang="en-US" sz="1000" dirty="0">
              <a:latin typeface="Doodle Basic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14309" y="5625313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Doodle Basic" pitchFamily="2" charset="0"/>
              </a:rPr>
              <a:t>Draw 1 card</a:t>
            </a:r>
            <a:endParaRPr lang="en-US" sz="1000" dirty="0">
              <a:latin typeface="Doodle Basic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21236" y="796734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Doodle Basic" pitchFamily="2" charset="0"/>
              </a:rPr>
              <a:t>Draw 1 card</a:t>
            </a:r>
            <a:endParaRPr lang="en-US" sz="1000" dirty="0">
              <a:latin typeface="Doodle Basic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6800" y="1438601"/>
            <a:ext cx="1371600" cy="13045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700" dirty="0" smtClean="0">
                <a:latin typeface="Doodle Basic" pitchFamily="2" charset="0"/>
              </a:rPr>
              <a:t>Game Rules:</a:t>
            </a:r>
          </a:p>
          <a:p>
            <a:r>
              <a:rPr lang="en-US" sz="700" dirty="0" smtClean="0">
                <a:latin typeface="Doodle Basic" pitchFamily="2" charset="0"/>
              </a:rPr>
              <a:t>1. Each player adds or subtracts from their mountains as the board or card directs.</a:t>
            </a:r>
          </a:p>
          <a:p>
            <a:r>
              <a:rPr lang="en-US" sz="700" dirty="0" smtClean="0">
                <a:latin typeface="Doodle Basic" pitchFamily="2" charset="0"/>
              </a:rPr>
              <a:t>2. Each player rolls the die and moves according to that number in the direction of the arrows.</a:t>
            </a:r>
            <a:endParaRPr lang="en-US" sz="700" dirty="0">
              <a:latin typeface="Doodle Basic" pitchFamily="2" charset="0"/>
            </a:endParaRPr>
          </a:p>
          <a:p>
            <a:r>
              <a:rPr lang="en-US" sz="700" dirty="0" smtClean="0">
                <a:latin typeface="Doodle Basic" pitchFamily="2" charset="0"/>
              </a:rPr>
              <a:t>3. The winner is the person with the greatest mountain when the teacher calls time.</a:t>
            </a:r>
            <a:endParaRPr lang="en-US" sz="700" dirty="0">
              <a:latin typeface="Doodle Basic" pitchFamily="2" charset="0"/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3429000" y="477982"/>
            <a:ext cx="2286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 rot="10800000">
            <a:off x="3411681" y="6206837"/>
            <a:ext cx="2286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 rot="5400000">
            <a:off x="7107382" y="3284437"/>
            <a:ext cx="2286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 rot="16200000">
            <a:off x="-266700" y="3373398"/>
            <a:ext cx="2286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8364682" y="477982"/>
            <a:ext cx="626918" cy="17777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Decision 39"/>
          <p:cNvSpPr/>
          <p:nvPr/>
        </p:nvSpPr>
        <p:spPr>
          <a:xfrm>
            <a:off x="914400" y="789807"/>
            <a:ext cx="762000" cy="512618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  <a:latin typeface="Doodle Basic" pitchFamily="2" charset="0"/>
              </a:rPr>
              <a:t>Draw 2 </a:t>
            </a:r>
            <a:r>
              <a:rPr lang="en-US" sz="600" b="1" dirty="0" smtClean="0">
                <a:solidFill>
                  <a:schemeClr val="tx1"/>
                </a:solidFill>
                <a:latin typeface="Doodle Basic" pitchFamily="2" charset="0"/>
              </a:rPr>
              <a:t>Cards</a:t>
            </a:r>
            <a:endParaRPr lang="en-US" sz="700" b="1" dirty="0">
              <a:solidFill>
                <a:schemeClr val="tx1"/>
              </a:solidFill>
              <a:latin typeface="Doodle Basic" pitchFamily="2" charset="0"/>
            </a:endParaRPr>
          </a:p>
        </p:txBody>
      </p:sp>
      <p:sp>
        <p:nvSpPr>
          <p:cNvPr id="45" name="Flowchart: Decision 44"/>
          <p:cNvSpPr/>
          <p:nvPr/>
        </p:nvSpPr>
        <p:spPr>
          <a:xfrm>
            <a:off x="876299" y="5666693"/>
            <a:ext cx="762000" cy="512618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  <a:latin typeface="Doodle Basic" pitchFamily="2" charset="0"/>
              </a:rPr>
              <a:t>Draw 2 </a:t>
            </a:r>
            <a:r>
              <a:rPr lang="en-US" sz="600" b="1" dirty="0" smtClean="0">
                <a:solidFill>
                  <a:schemeClr val="tx1"/>
                </a:solidFill>
                <a:latin typeface="Doodle Basic" pitchFamily="2" charset="0"/>
              </a:rPr>
              <a:t>Cards</a:t>
            </a:r>
            <a:endParaRPr lang="en-US" sz="700" b="1" dirty="0">
              <a:solidFill>
                <a:schemeClr val="tx1"/>
              </a:solidFill>
              <a:latin typeface="Doodle Basic" pitchFamily="2" charset="0"/>
            </a:endParaRPr>
          </a:p>
        </p:txBody>
      </p:sp>
      <p:sp>
        <p:nvSpPr>
          <p:cNvPr id="46" name="Flowchart: Decision 45"/>
          <p:cNvSpPr/>
          <p:nvPr/>
        </p:nvSpPr>
        <p:spPr>
          <a:xfrm>
            <a:off x="7429500" y="771906"/>
            <a:ext cx="762000" cy="512618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  <a:latin typeface="Doodle Basic" pitchFamily="2" charset="0"/>
              </a:rPr>
              <a:t>Draw 2 </a:t>
            </a:r>
            <a:r>
              <a:rPr lang="en-US" sz="600" b="1" dirty="0" smtClean="0">
                <a:solidFill>
                  <a:schemeClr val="tx1"/>
                </a:solidFill>
                <a:latin typeface="Doodle Basic" pitchFamily="2" charset="0"/>
              </a:rPr>
              <a:t>Cards</a:t>
            </a:r>
            <a:endParaRPr lang="en-US" sz="700" b="1" dirty="0">
              <a:solidFill>
                <a:schemeClr val="tx1"/>
              </a:solidFill>
              <a:latin typeface="Doodle Basic" pitchFamily="2" charset="0"/>
            </a:endParaRPr>
          </a:p>
        </p:txBody>
      </p:sp>
      <p:sp>
        <p:nvSpPr>
          <p:cNvPr id="47" name="Flowchart: Decision 46"/>
          <p:cNvSpPr/>
          <p:nvPr/>
        </p:nvSpPr>
        <p:spPr>
          <a:xfrm>
            <a:off x="7429500" y="5659864"/>
            <a:ext cx="762000" cy="512618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  <a:latin typeface="Doodle Basic" pitchFamily="2" charset="0"/>
              </a:rPr>
              <a:t>Draw 2 </a:t>
            </a:r>
            <a:r>
              <a:rPr lang="en-US" sz="600" b="1" dirty="0" smtClean="0">
                <a:solidFill>
                  <a:schemeClr val="tx1"/>
                </a:solidFill>
                <a:latin typeface="Doodle Basic" pitchFamily="2" charset="0"/>
              </a:rPr>
              <a:t>Cards</a:t>
            </a:r>
            <a:endParaRPr lang="en-US" sz="700" b="1" dirty="0">
              <a:solidFill>
                <a:schemeClr val="tx1"/>
              </a:solidFill>
              <a:latin typeface="Doodle Bas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20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150</Words>
  <Application>Microsoft Macintosh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</dc:creator>
  <cp:lastModifiedBy>ASD Teacher</cp:lastModifiedBy>
  <cp:revision>6</cp:revision>
  <cp:lastPrinted>2012-11-30T22:41:26Z</cp:lastPrinted>
  <dcterms:created xsi:type="dcterms:W3CDTF">2012-11-30T20:11:31Z</dcterms:created>
  <dcterms:modified xsi:type="dcterms:W3CDTF">2012-12-29T05:11:10Z</dcterms:modified>
</cp:coreProperties>
</file>